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1000uH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4.78nF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24.93uH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6.04nF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14.88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1.05u 20n 20n 1.05u 2.10526u)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219" y="566928"/>
            <a:ext cx="1141556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" y="566928"/>
            <a:ext cx="113385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02" y="566928"/>
            <a:ext cx="1123339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270uH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176.9nF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8.03uH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222.56nF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1.39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3.65u 20n 20n 3.65u 7.3u)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4" y="566928"/>
            <a:ext cx="1135781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776" y="566928"/>
            <a:ext cx="1026244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57" y="566928"/>
            <a:ext cx="1138668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02" y="566928"/>
            <a:ext cx="1118559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511" y="566928"/>
            <a:ext cx="980897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628" y="566928"/>
            <a:ext cx="802074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Tsai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M_SWn        0 11 10 0 nmos W=31580u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M_SWp        3 11 10 3 pmos W=500u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3 6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3 7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M_11         10 1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M_12         10 7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M_13         10 6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M_14         10 2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2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M_21         10 6 8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M_22         10 9 8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M_23         10 8 9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M_24         10 7 9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L_L3         3 8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L_L4         3 9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L_L5         8 4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L_L6         9 5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4 5  5.1pF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belasting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R_RL1        4 0  50 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R_RL2        5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.include simul/berkeley35.lib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69" y="566928"/>
            <a:ext cx="1137706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58" y="566928"/>
            <a:ext cx="1130968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57" y="566928"/>
            <a:ext cx="1138668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804" y="566928"/>
            <a:ext cx="106783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82" y="566928"/>
            <a:ext cx="612403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278" y="566928"/>
            <a:ext cx="57394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